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2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EFC1E0-42F8-43E8-903B-922E6800ED33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1CBAEE-E588-409A-8F5D-1BA856BA7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373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# Boosts</a:t>
            </a:r>
            <a:r>
              <a:rPr lang="en-US" sz="1200" kern="1200" baseline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= 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.25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*Number of projects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on within area on Regional List (rounded up to nearest whole #)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834DC-8F12-4131-9228-8B700E9E83E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018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E579-4112-4D90-AA3C-554146DF148E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5D75-EBBE-464F-B20D-F74AA3FDA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257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E579-4112-4D90-AA3C-554146DF148E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5D75-EBBE-464F-B20D-F74AA3FDA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024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E579-4112-4D90-AA3C-554146DF148E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5D75-EBBE-464F-B20D-F74AA3FDA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180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E579-4112-4D90-AA3C-554146DF148E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5D75-EBBE-464F-B20D-F74AA3FDA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632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E579-4112-4D90-AA3C-554146DF148E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5D75-EBBE-464F-B20D-F74AA3FDA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161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E579-4112-4D90-AA3C-554146DF148E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5D75-EBBE-464F-B20D-F74AA3FDA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689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E579-4112-4D90-AA3C-554146DF148E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5D75-EBBE-464F-B20D-F74AA3FDA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619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E579-4112-4D90-AA3C-554146DF148E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5D75-EBBE-464F-B20D-F74AA3FDA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228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E579-4112-4D90-AA3C-554146DF148E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5D75-EBBE-464F-B20D-F74AA3FDA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791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E579-4112-4D90-AA3C-554146DF148E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5D75-EBBE-464F-B20D-F74AA3FDA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861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E579-4112-4D90-AA3C-554146DF148E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35D75-EBBE-464F-B20D-F74AA3FDA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43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BE579-4112-4D90-AA3C-554146DF148E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35D75-EBBE-464F-B20D-F74AA3FDA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165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i="1" dirty="0" smtClean="0">
                <a:solidFill>
                  <a:srgbClr val="009245"/>
                </a:solidFill>
                <a:latin typeface="Arial Black" panose="020B0A04020102020204" pitchFamily="34" charset="0"/>
              </a:rPr>
              <a:t>“Boost” Budget By Area</a:t>
            </a:r>
            <a:endParaRPr lang="en-US" i="1" dirty="0">
              <a:solidFill>
                <a:srgbClr val="009245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4200156"/>
              </p:ext>
            </p:extLst>
          </p:nvPr>
        </p:nvGraphicFramePr>
        <p:xfrm>
          <a:off x="217171" y="1885956"/>
          <a:ext cx="11681458" cy="3965166"/>
        </p:xfrm>
        <a:graphic>
          <a:graphicData uri="http://schemas.openxmlformats.org/drawingml/2006/table">
            <a:tbl>
              <a:tblPr/>
              <a:tblGrid>
                <a:gridCol w="982921">
                  <a:extLst>
                    <a:ext uri="{9D8B030D-6E8A-4147-A177-3AD203B41FA5}">
                      <a16:colId xmlns:a16="http://schemas.microsoft.com/office/drawing/2014/main" val="3750988147"/>
                    </a:ext>
                  </a:extLst>
                </a:gridCol>
                <a:gridCol w="1245031">
                  <a:extLst>
                    <a:ext uri="{9D8B030D-6E8A-4147-A177-3AD203B41FA5}">
                      <a16:colId xmlns:a16="http://schemas.microsoft.com/office/drawing/2014/main" val="3711739095"/>
                    </a:ext>
                  </a:extLst>
                </a:gridCol>
                <a:gridCol w="1293084">
                  <a:extLst>
                    <a:ext uri="{9D8B030D-6E8A-4147-A177-3AD203B41FA5}">
                      <a16:colId xmlns:a16="http://schemas.microsoft.com/office/drawing/2014/main" val="510649035"/>
                    </a:ext>
                  </a:extLst>
                </a:gridCol>
                <a:gridCol w="332009">
                  <a:extLst>
                    <a:ext uri="{9D8B030D-6E8A-4147-A177-3AD203B41FA5}">
                      <a16:colId xmlns:a16="http://schemas.microsoft.com/office/drawing/2014/main" val="485668686"/>
                    </a:ext>
                  </a:extLst>
                </a:gridCol>
                <a:gridCol w="1816234">
                  <a:extLst>
                    <a:ext uri="{9D8B030D-6E8A-4147-A177-3AD203B41FA5}">
                      <a16:colId xmlns:a16="http://schemas.microsoft.com/office/drawing/2014/main" val="28875213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3860008322"/>
                    </a:ext>
                  </a:extLst>
                </a:gridCol>
                <a:gridCol w="1188839">
                  <a:extLst>
                    <a:ext uri="{9D8B030D-6E8A-4147-A177-3AD203B41FA5}">
                      <a16:colId xmlns:a16="http://schemas.microsoft.com/office/drawing/2014/main" val="3307363910"/>
                    </a:ext>
                  </a:extLst>
                </a:gridCol>
                <a:gridCol w="227164">
                  <a:extLst>
                    <a:ext uri="{9D8B030D-6E8A-4147-A177-3AD203B41FA5}">
                      <a16:colId xmlns:a16="http://schemas.microsoft.com/office/drawing/2014/main" val="3300798566"/>
                    </a:ext>
                  </a:extLst>
                </a:gridCol>
                <a:gridCol w="1520250">
                  <a:extLst>
                    <a:ext uri="{9D8B030D-6E8A-4147-A177-3AD203B41FA5}">
                      <a16:colId xmlns:a16="http://schemas.microsoft.com/office/drawing/2014/main" val="3798261516"/>
                    </a:ext>
                  </a:extLst>
                </a:gridCol>
                <a:gridCol w="1079792">
                  <a:extLst>
                    <a:ext uri="{9D8B030D-6E8A-4147-A177-3AD203B41FA5}">
                      <a16:colId xmlns:a16="http://schemas.microsoft.com/office/drawing/2014/main" val="2326757389"/>
                    </a:ext>
                  </a:extLst>
                </a:gridCol>
                <a:gridCol w="807414">
                  <a:extLst>
                    <a:ext uri="{9D8B030D-6E8A-4147-A177-3AD203B41FA5}">
                      <a16:colId xmlns:a16="http://schemas.microsoft.com/office/drawing/2014/main" val="3994413141"/>
                    </a:ext>
                  </a:extLst>
                </a:gridCol>
              </a:tblGrid>
              <a:tr h="4457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District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24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# on Regional List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24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# Boosts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24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ADD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24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# on Regional </a:t>
                      </a:r>
                      <a:r>
                        <a:rPr lang="en-US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List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24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# Boosts 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24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MPO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24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# on Regional List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24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# Boosts</a:t>
                      </a:r>
                      <a:endParaRPr lang="en-US" sz="1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24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3845976"/>
                  </a:ext>
                </a:extLst>
              </a:tr>
              <a:tr h="2361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BARREN RIVER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Bowling Green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8738485"/>
                  </a:ext>
                </a:extLst>
              </a:tr>
              <a:tr h="2361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BIG SANDY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Evansville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4355227"/>
                  </a:ext>
                </a:extLst>
              </a:tr>
              <a:tr h="2361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BLUEGRASS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Louisville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1605961"/>
                  </a:ext>
                </a:extLst>
              </a:tr>
              <a:tr h="2361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BUFFALO TRACE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KYOVA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4607709"/>
                  </a:ext>
                </a:extLst>
              </a:tr>
              <a:tr h="2361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CUMBERLAND VALLEY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Lexington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6087044"/>
                  </a:ext>
                </a:extLst>
              </a:tr>
              <a:tr h="2361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FIVCO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OKI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8246887"/>
                  </a:ext>
                </a:extLst>
              </a:tr>
              <a:tr h="2361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GATEWAY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Owensboro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5476887"/>
                  </a:ext>
                </a:extLst>
              </a:tr>
              <a:tr h="2361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GREEN RIVER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Radcliff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6418112"/>
                  </a:ext>
                </a:extLst>
              </a:tr>
              <a:tr h="2361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KENTUCKY RIVER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Clarksville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3052155"/>
                  </a:ext>
                </a:extLst>
              </a:tr>
              <a:tr h="2361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KIPDA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0014065"/>
                  </a:ext>
                </a:extLst>
              </a:tr>
              <a:tr h="2361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LAKE CUMBERLAND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6502095"/>
                  </a:ext>
                </a:extLst>
              </a:tr>
              <a:tr h="2361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LINCOLN TRAIL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5784082"/>
                  </a:ext>
                </a:extLst>
              </a:tr>
              <a:tr h="23612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NORTHERN KENTUCKY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2336496"/>
                  </a:ext>
                </a:extLst>
              </a:tr>
              <a:tr h="224882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PENNYRILE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0724927"/>
                  </a:ext>
                </a:extLst>
              </a:tr>
              <a:tr h="224882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PURCHASE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4972256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5371" y="5479114"/>
            <a:ext cx="2121132" cy="1515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72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168</Words>
  <Application>Microsoft Office PowerPoint</Application>
  <PresentationFormat>Widescreen</PresentationFormat>
  <Paragraphs>143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“Boost” Budget By Area</vt:lpstr>
    </vt:vector>
  </TitlesOfParts>
  <Company>Commonwealth of Kentucky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Priority Projects By Area</dc:title>
  <dc:creator>Vaughan, Eileen (KYTC)</dc:creator>
  <cp:lastModifiedBy>Lawson, Matt G (KYTC)</cp:lastModifiedBy>
  <cp:revision>8</cp:revision>
  <dcterms:created xsi:type="dcterms:W3CDTF">2017-06-21T22:18:08Z</dcterms:created>
  <dcterms:modified xsi:type="dcterms:W3CDTF">2019-06-24T12:29:52Z</dcterms:modified>
</cp:coreProperties>
</file>